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FFA0-7B40-4ABB-9F5E-6DC7AC9B450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347E11-5C10-4487-B3AE-97028526031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FFA0-7B40-4ABB-9F5E-6DC7AC9B450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7E11-5C10-4487-B3AE-970285260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FFA0-7B40-4ABB-9F5E-6DC7AC9B450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7E11-5C10-4487-B3AE-970285260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4DFFA0-7B40-4ABB-9F5E-6DC7AC9B450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7347E11-5C10-4487-B3AE-97028526031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FFA0-7B40-4ABB-9F5E-6DC7AC9B450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7E11-5C10-4487-B3AE-9702852603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FFA0-7B40-4ABB-9F5E-6DC7AC9B450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7E11-5C10-4487-B3AE-9702852603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7E11-5C10-4487-B3AE-9702852603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FFA0-7B40-4ABB-9F5E-6DC7AC9B450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FFA0-7B40-4ABB-9F5E-6DC7AC9B450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7E11-5C10-4487-B3AE-9702852603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FFA0-7B40-4ABB-9F5E-6DC7AC9B450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7E11-5C10-4487-B3AE-970285260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4DFFA0-7B40-4ABB-9F5E-6DC7AC9B450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347E11-5C10-4487-B3AE-9702852603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FFA0-7B40-4ABB-9F5E-6DC7AC9B450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347E11-5C10-4487-B3AE-9702852603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4DFFA0-7B40-4ABB-9F5E-6DC7AC9B450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7347E11-5C10-4487-B3AE-97028526031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643098"/>
            <a:ext cx="8520114" cy="4572032"/>
          </a:xfrm>
        </p:spPr>
        <p:txBody>
          <a:bodyPr/>
          <a:lstStyle/>
          <a:p>
            <a:r>
              <a:rPr lang="ru-RU" sz="8800" b="1" i="1" dirty="0" smtClean="0"/>
              <a:t>Герои нашей малой Родины</a:t>
            </a:r>
            <a:endParaRPr lang="ru-RU" sz="8800" b="1" i="1" dirty="0"/>
          </a:p>
        </p:txBody>
      </p:sp>
      <p:pic>
        <p:nvPicPr>
          <p:cNvPr id="4" name="Рисунок 3" descr="символ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714620"/>
            <a:ext cx="6157924" cy="3848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nis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3589760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Денисов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Максим Яковлевич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2235" y="1225689"/>
            <a:ext cx="5041765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Командир мотострелковой 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роты.</a:t>
            </a: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старший лейтенант Максим Денисов</a:t>
            </a: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отличился в январе 1945 года. Во главе</a:t>
            </a: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роты автоматчиков по взломанному </a:t>
            </a: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льду южнее г.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Штейнау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(Польша)</a:t>
            </a: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переправился на левый берег реки </a:t>
            </a: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Одер. 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Первый по ломкому льду </a:t>
            </a: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переправился 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на западный берег реки. </a:t>
            </a: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Перебрасывая 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через полыньи 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доски,</a:t>
            </a: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настилы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, а местами и вплавь, гвардейцы </a:t>
            </a: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передвигались 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вперед. На плечах </a:t>
            </a: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противника 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воины ворвались на 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первую</a:t>
            </a: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позицию 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врага и отразили все 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его</a:t>
            </a: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контратаки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. Своими решительными </a:t>
            </a: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действиями 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рота Денисова облегчила </a:t>
            </a: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форсирование 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реки. В этом бою 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рота</a:t>
            </a: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Денисова уничтожила 112 гитлеровцев </a:t>
            </a: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58 взяла в плен, захватила две пушки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сорок 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три винтовки и две автомашины.</a:t>
            </a:r>
            <a:br>
              <a:rPr lang="ru-RU" dirty="0">
                <a:solidFill>
                  <a:schemeClr val="bg1"/>
                </a:solidFill>
                <a:latin typeface="Century Gothic" pitchFamily="34" charset="0"/>
              </a:rPr>
            </a:b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нисов н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208031"/>
            <a:ext cx="6672926" cy="5153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Памятная плита М. Денисова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блук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376" y="1643050"/>
            <a:ext cx="3682048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Аблуков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Александр Михайлович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1571612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20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июля1944г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. при форсировании р.Западный 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Буг, 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вел огонь прямой наводкой и вместе с бойцами уничтожил минометную батарею врага, мешавшую продвижению нашей 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пехоты. 24 июля 1944 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года, не обращая внимания на ожесточённый вражеский обстрел, старший сержант </a:t>
            </a:r>
            <a:r>
              <a:rPr lang="ru-RU" sz="1600" dirty="0" err="1">
                <a:solidFill>
                  <a:schemeClr val="bg1"/>
                </a:solidFill>
                <a:latin typeface="Century Gothic" pitchFamily="34" charset="0"/>
              </a:rPr>
              <a:t>Аблуков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 установил орудие на танкоопасном направлении на прямую наводку и контролировал направление возможной атаки вражеских танков. 16-го по 20 апреля 1945 года в боях северо-западнее города 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Франкфурт на Одере </a:t>
            </a:r>
            <a:r>
              <a:rPr lang="ru-RU" sz="1600" dirty="0" err="1" smtClean="0">
                <a:solidFill>
                  <a:schemeClr val="bg1"/>
                </a:solidFill>
                <a:latin typeface="Century Gothic" pitchFamily="34" charset="0"/>
              </a:rPr>
              <a:t>Аблуков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, вел огонь прямой наводкой и уничтожил три орудия, семь пулемётов, несколько десятков вражеских солдат. 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Воин-артиллерист 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был ранен, но поля боя не покинул.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blukov_памя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14356"/>
            <a:ext cx="5087674" cy="571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43570" y="2857496"/>
            <a:ext cx="8229600" cy="12192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Памятная </a:t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800" dirty="0" smtClean="0">
                <a:solidFill>
                  <a:srgbClr val="002060"/>
                </a:solidFill>
              </a:rPr>
              <a:t>плита</a:t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800" dirty="0" err="1" smtClean="0">
                <a:solidFill>
                  <a:srgbClr val="002060"/>
                </a:solidFill>
              </a:rPr>
              <a:t>А.Аблукова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istory_2_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571" y="2282574"/>
            <a:ext cx="5953188" cy="4218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58246" cy="21431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660033"/>
                </a:solidFill>
              </a:rPr>
              <a:t>Ульяновск – Симбирск </a:t>
            </a:r>
            <a:br>
              <a:rPr lang="ru-RU" dirty="0" smtClean="0">
                <a:solidFill>
                  <a:srgbClr val="660033"/>
                </a:solidFill>
              </a:rPr>
            </a:br>
            <a:r>
              <a:rPr lang="ru-RU" dirty="0" smtClean="0">
                <a:solidFill>
                  <a:srgbClr val="660033"/>
                </a:solidFill>
              </a:rPr>
              <a:t>в годы </a:t>
            </a:r>
            <a:br>
              <a:rPr lang="ru-RU" dirty="0" smtClean="0">
                <a:solidFill>
                  <a:srgbClr val="660033"/>
                </a:solidFill>
              </a:rPr>
            </a:br>
            <a:r>
              <a:rPr lang="ru-RU" dirty="0" smtClean="0">
                <a:solidFill>
                  <a:srgbClr val="660033"/>
                </a:solidFill>
              </a:rPr>
              <a:t>Великой Отечественной войны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8007" y="2967335"/>
            <a:ext cx="504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Текст надписи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трос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3177540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Матросов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Александр Матвеевич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571612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В феврале 1943 года подразделение, где служил Матросов, получило задачу атаковать опорный пункт в районе деревни Чернушки </a:t>
            </a:r>
            <a:r>
              <a:rPr lang="ru-RU" sz="1600" dirty="0" err="1">
                <a:solidFill>
                  <a:schemeClr val="bg1"/>
                </a:solidFill>
                <a:latin typeface="Century Gothic" pitchFamily="34" charset="0"/>
              </a:rPr>
              <a:t>Локнянского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района.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entury Gothic" pitchFamily="34" charset="0"/>
                <a:ea typeface="Times New Roman" pitchFamily="18" charset="0"/>
              </a:rPr>
              <a:t>Один пулемет сумела подавить штурмовая группа автоматчиков, второй дзот нейтрализовали бронебойщики. Лишь пулемет из третьего дзота продолжал простреливать всю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entury Gothic" pitchFamily="34" charset="0"/>
                <a:ea typeface="Times New Roman" pitchFamily="18" charset="0"/>
              </a:rPr>
              <a:t>лощину. В сторону врага поползли красноармейцы Петр Огурцов и Александр Матросов. На подступах к дзоту Огурцов получил тяжелое ранение и не мог дальше передвигаться. Матросов принял решение завершить операцию в одиночку. Он подобрался к амбразуре с фланга и бросил две гранаты. Однако враг не был обезврежен. Тогда Матросов рывком бросился к дзоту и своим телом закрыл амбразуру.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трос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4250762" cy="5664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7752" y="3071810"/>
            <a:ext cx="6143668" cy="100488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Памятник 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А.Матросову 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в парке 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«Молодежный»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б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43050"/>
            <a:ext cx="3027019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solidFill>
                  <a:srgbClr val="C00000"/>
                </a:solidFill>
              </a:rPr>
              <a:t>Полбин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И</a:t>
            </a:r>
            <a:r>
              <a:rPr lang="ru-RU" sz="4000" dirty="0" smtClean="0">
                <a:solidFill>
                  <a:srgbClr val="C00000"/>
                </a:solidFill>
              </a:rPr>
              <a:t>ван  Семёнович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64305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11 февраля 1945 г. генерал-майор 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авиации Иван Семёнович </a:t>
            </a:r>
            <a:r>
              <a:rPr lang="ru-RU" sz="1600" dirty="0" err="1">
                <a:solidFill>
                  <a:schemeClr val="bg1"/>
                </a:solidFill>
                <a:latin typeface="Century Gothic" pitchFamily="34" charset="0"/>
              </a:rPr>
              <a:t>Полбин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 погиб в небе над городом-крепостью </a:t>
            </a:r>
            <a:r>
              <a:rPr lang="ru-RU" sz="1600" dirty="0" err="1" smtClean="0">
                <a:solidFill>
                  <a:schemeClr val="bg1"/>
                </a:solidFill>
                <a:latin typeface="Century Gothic" pitchFamily="34" charset="0"/>
              </a:rPr>
              <a:t>Бреслау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совершая свой последний 158-й боевой вылет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с высоты 1500—600 метров с пикирования с замкнутого круга бомбардировали и штурмовали войска и технику в юго-западной части </a:t>
            </a:r>
            <a:r>
              <a:rPr lang="ru-RU" sz="1600" dirty="0" err="1" smtClean="0">
                <a:solidFill>
                  <a:schemeClr val="bg1"/>
                </a:solidFill>
                <a:latin typeface="Century Gothic" pitchFamily="34" charset="0"/>
              </a:rPr>
              <a:t>Бреслау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…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При бомбардировании групп методом пикирования с замкнутого круга на четвёртом заходе на цель, прямым попаданием снаряда СЗА подожжён самолёт, пилотированный гвардии генерал-майором </a:t>
            </a:r>
            <a:r>
              <a:rPr lang="ru-RU" sz="1600" dirty="0" err="1" smtClean="0">
                <a:solidFill>
                  <a:schemeClr val="bg1"/>
                </a:solidFill>
                <a:latin typeface="Century Gothic" pitchFamily="34" charset="0"/>
              </a:rPr>
              <a:t>Полбиным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При попытке сорвать пламя у самолёта отвалилось хвостовое оперение. Горящий самолёт упал на восточной окраине </a:t>
            </a:r>
            <a:r>
              <a:rPr lang="ru-RU" sz="1600" dirty="0" err="1" smtClean="0">
                <a:solidFill>
                  <a:schemeClr val="bg1"/>
                </a:solidFill>
                <a:latin typeface="Century Gothic" pitchFamily="34" charset="0"/>
              </a:rPr>
              <a:t>Бреслау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 и взорвался.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бин в ульяновск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444314"/>
            <a:ext cx="3357586" cy="5976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7686" y="2857496"/>
            <a:ext cx="8229600" cy="12192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Памятник </a:t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>И. </a:t>
            </a:r>
            <a:r>
              <a:rPr lang="ru-RU" sz="6000" dirty="0" err="1" smtClean="0">
                <a:solidFill>
                  <a:srgbClr val="002060"/>
                </a:solidFill>
              </a:rPr>
              <a:t>Полбину</a:t>
            </a:r>
            <a:r>
              <a:rPr lang="ru-RU" sz="6000" dirty="0" smtClean="0">
                <a:solidFill>
                  <a:srgbClr val="002060"/>
                </a:solidFill>
              </a:rPr>
              <a:t> </a:t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>в Ульяновске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бин в селе полби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637" y="428604"/>
            <a:ext cx="4244361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0" y="2571744"/>
            <a:ext cx="8229600" cy="12192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Памятник 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err="1" smtClean="0">
                <a:solidFill>
                  <a:srgbClr val="002060"/>
                </a:solidFill>
              </a:rPr>
              <a:t>И.Полбину</a:t>
            </a: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в селе </a:t>
            </a:r>
            <a:r>
              <a:rPr lang="ru-RU" sz="4400" dirty="0" err="1" smtClean="0">
                <a:solidFill>
                  <a:srgbClr val="002060"/>
                </a:solidFill>
              </a:rPr>
              <a:t>Полбино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dov_I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3313066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Седов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Иван Васильевич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185736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Преодолев ледяной вал,  бойцы задержали противника на важном стратегическом объекте. Командир взвода 130-го гвардейского стрелкового полка 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гвардии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младший лейтенант Иван 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Седов с группой из 13 бойцов 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15 января 1943г.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 с боем захватили 3 дома на окраине железнодорожного посёлка Донской 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отразили несколько атак превосходящих сил противника. Воины продолжали сражаться в подожженных гитлеровцами строениях. Погиб в этом бою.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едович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419037"/>
            <a:ext cx="5357850" cy="5724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86446" y="1643050"/>
            <a:ext cx="2979602" cy="364333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Бюст И.Седова в селе </a:t>
            </a:r>
            <a:r>
              <a:rPr lang="ru-RU" sz="3600" dirty="0" err="1" smtClean="0">
                <a:solidFill>
                  <a:srgbClr val="002060"/>
                </a:solidFill>
              </a:rPr>
              <a:t>Конновка</a:t>
            </a:r>
            <a:r>
              <a:rPr lang="ru-RU" sz="3600" dirty="0" smtClean="0">
                <a:solidFill>
                  <a:srgbClr val="002060"/>
                </a:solidFill>
              </a:rPr>
              <a:t>  </a:t>
            </a:r>
            <a:r>
              <a:rPr lang="ru-RU" sz="3600" dirty="0" err="1" smtClean="0">
                <a:solidFill>
                  <a:srgbClr val="002060"/>
                </a:solidFill>
              </a:rPr>
              <a:t>Барышского</a:t>
            </a:r>
            <a:r>
              <a:rPr lang="ru-RU" sz="3600" dirty="0" smtClean="0">
                <a:solidFill>
                  <a:srgbClr val="002060"/>
                </a:solidFill>
              </a:rPr>
              <a:t> района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243</TotalTime>
  <Words>257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Герои нашей малой Родины</vt:lpstr>
      <vt:lpstr>Ульяновск – Симбирск  в годы  Великой Отечественной войны</vt:lpstr>
      <vt:lpstr>Матросов  Александр Матвеевич</vt:lpstr>
      <vt:lpstr>Памятник  А.Матросову  в парке  «Молодежный»</vt:lpstr>
      <vt:lpstr>Полбин Иван  Семёнович</vt:lpstr>
      <vt:lpstr>Памятник  И. Полбину  в Ульяновске</vt:lpstr>
      <vt:lpstr>Памятник  И.Полбину в селе Полбино</vt:lpstr>
      <vt:lpstr>Седов  Иван Васильевич</vt:lpstr>
      <vt:lpstr>Слайд 9</vt:lpstr>
      <vt:lpstr>Денисов  Максим Яковлевич</vt:lpstr>
      <vt:lpstr>Памятная плита М. Денисова</vt:lpstr>
      <vt:lpstr>Аблуков  Александр Михайлович</vt:lpstr>
      <vt:lpstr>Памятная  плита А.Аблукова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нашей малой Родины</dc:title>
  <dc:creator>SamLab.ws</dc:creator>
  <cp:lastModifiedBy>SamLab.ws</cp:lastModifiedBy>
  <cp:revision>28</cp:revision>
  <dcterms:created xsi:type="dcterms:W3CDTF">2015-04-19T13:31:32Z</dcterms:created>
  <dcterms:modified xsi:type="dcterms:W3CDTF">2015-04-19T17:35:02Z</dcterms:modified>
</cp:coreProperties>
</file>